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0E5C6A4-E575-4A37-A9B6-142C705845FC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44A72C5-ED07-429B-9D13-114B919CB8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Julian Freedman, Will Hughes, Jon </a:t>
            </a:r>
            <a:r>
              <a:rPr lang="en-US" dirty="0" err="1" smtClean="0"/>
              <a:t>Jon</a:t>
            </a:r>
            <a:r>
              <a:rPr lang="en-US" dirty="0" smtClean="0"/>
              <a:t> Engle, and Katie Brown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1850- 1899: The Fight for Freedom 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Plessy vs. Ferguson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During this time period, blacks finally won the battle for freedom, and began to carve a place for themselves in American society.</a:t>
            </a:r>
          </a:p>
          <a:p>
            <a:r>
              <a:rPr lang="en-US" dirty="0" smtClean="0"/>
              <a:t>Our topics encompass the Civil War, the Reconstruction Era, and the laws that condemned African Americans to torturous lives little better than slavery.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Underground Railroad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Blacks in the Civil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 the beginning of the war blacks were not able to join the Union Army, but were allowed to work on the Northern Army’s forts and bases.</a:t>
            </a:r>
          </a:p>
          <a:p>
            <a:r>
              <a:rPr lang="en-US" dirty="0" smtClean="0"/>
              <a:t>Some of their </a:t>
            </a:r>
            <a:r>
              <a:rPr lang="en-US" smtClean="0"/>
              <a:t>duties were to dig </a:t>
            </a:r>
            <a:r>
              <a:rPr lang="en-US" dirty="0" smtClean="0"/>
              <a:t>trenches to help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Post Reconstruction 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the Civil War had ended, republicans began to rebuild the south and aid slaves in starting new lives.</a:t>
            </a:r>
          </a:p>
          <a:p>
            <a:r>
              <a:rPr lang="en-US" dirty="0" smtClean="0"/>
              <a:t>Compromise of 1877- Rutherford B. Hayes made a deal with democrats that he would stop the reconstruction if they accepted him as president.</a:t>
            </a:r>
          </a:p>
          <a:p>
            <a:r>
              <a:rPr lang="en-US" dirty="0" smtClean="0"/>
              <a:t>This led the whites to build a system of oppression called “Jim Crow”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Reconstruction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Jim Crow was a character used in comedy shows in the 1850’s, and became a stereotypical black scapegoat. </a:t>
            </a:r>
          </a:p>
          <a:p>
            <a:r>
              <a:rPr lang="en-US" dirty="0" smtClean="0"/>
              <a:t>After the Compromise, separate communities sprung up for blacks and mass segregation began.</a:t>
            </a:r>
          </a:p>
          <a:p>
            <a:r>
              <a:rPr lang="en-US" dirty="0" smtClean="0"/>
              <a:t>In the 1880’s, the U.S. government passed laws enforcing segregation, referred to as the “Jim Crow” laws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included beatings, sharecropping, separate schools an public facilities, and on extreme occasions, murder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Reconstruction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1879, the black southern population had had enough</a:t>
            </a:r>
          </a:p>
          <a:p>
            <a:r>
              <a:rPr lang="en-US" dirty="0" smtClean="0"/>
              <a:t>African Americans from along the Mississippi river set their sites on Kansas, a republican state with more jobs and better cotton prices.</a:t>
            </a:r>
          </a:p>
          <a:p>
            <a:r>
              <a:rPr lang="en-US" dirty="0" smtClean="0"/>
              <a:t>Thousands of blacks moved to Kansas and Indiana from the former slave states, upsetting the economy</a:t>
            </a:r>
          </a:p>
          <a:p>
            <a:r>
              <a:rPr lang="en-US" dirty="0" smtClean="0"/>
              <a:t>The south began to collapse without so many citizens, and this lead the government to reconsider brutality to blacks, and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42</TotalTime>
  <Words>347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1850- 1899: The Fight for Freedom  </vt:lpstr>
      <vt:lpstr>Introduction</vt:lpstr>
      <vt:lpstr>The Underground Railroad</vt:lpstr>
      <vt:lpstr>Slide 4</vt:lpstr>
      <vt:lpstr>Blacks in the Civil War</vt:lpstr>
      <vt:lpstr>Slide 6</vt:lpstr>
      <vt:lpstr>The Post Reconstruction Era</vt:lpstr>
      <vt:lpstr>Post Reconstruction Cont.</vt:lpstr>
      <vt:lpstr>Post Reconstruction Cont.</vt:lpstr>
      <vt:lpstr>Plessy vs. Ferguson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1850- 1899: The Fight for Freedom  </dc:title>
  <dc:creator>kbrown05</dc:creator>
  <cp:lastModifiedBy>kbrown05</cp:lastModifiedBy>
  <cp:revision>5</cp:revision>
  <dcterms:created xsi:type="dcterms:W3CDTF">2010-03-10T16:33:39Z</dcterms:created>
  <dcterms:modified xsi:type="dcterms:W3CDTF">2010-03-15T15:48:33Z</dcterms:modified>
</cp:coreProperties>
</file>